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elvetica Neue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regular.fntdata"/><Relationship Id="rId10" Type="http://schemas.openxmlformats.org/officeDocument/2006/relationships/slide" Target="slides/slide5.xml"/><Relationship Id="rId13" Type="http://schemas.openxmlformats.org/officeDocument/2006/relationships/font" Target="fonts/HelveticaNeue-italic.fntdata"/><Relationship Id="rId12" Type="http://schemas.openxmlformats.org/officeDocument/2006/relationships/font" Target="fonts/HelveticaNeue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b8a153e9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b8a153e9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f05a9340f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2f05a9340f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 in the Morning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Adam Podd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Adam Podd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We’ll find joy in the mornin’,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 in the mornin’,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 in the mornin’,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mornin’ we’ll find joy.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find hope in our children,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Hope in our children,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Hope in our children,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our children we find hope.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find strength in each other,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Strength in each other,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Strength in each other,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each other we find strength.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love all around us,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all around us,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all around us,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around us there is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